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  <p:sldMasterId id="2147483745" r:id="rId2"/>
    <p:sldMasterId id="2147483747" r:id="rId3"/>
    <p:sldMasterId id="2147483749" r:id="rId4"/>
  </p:sldMasterIdLst>
  <p:notesMasterIdLst>
    <p:notesMasterId r:id="rId6"/>
  </p:notesMasterIdLst>
  <p:sldIdLst>
    <p:sldId id="259" r:id="rId5"/>
  </p:sldIdLst>
  <p:sldSz cx="14211300" cy="20104100"/>
  <p:notesSz cx="14211300" cy="2010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C7C7C7"/>
    <a:srgbClr val="F0F0F0"/>
    <a:srgbClr val="156EA9"/>
    <a:srgbClr val="99D9EA"/>
    <a:srgbClr val="806947"/>
    <a:srgbClr val="42A0FF"/>
    <a:srgbClr val="606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54274" autoAdjust="0"/>
  </p:normalViewPr>
  <p:slideViewPr>
    <p:cSldViewPr>
      <p:cViewPr varScale="1">
        <p:scale>
          <a:sx n="37" d="100"/>
          <a:sy n="37" d="100"/>
        </p:scale>
        <p:origin x="3128" y="2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5791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050213" y="0"/>
            <a:ext cx="615791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2743C-D4B2-458B-9A37-4751FA332190}" type="datetimeFigureOut">
              <a:rPr lang="pt-PT" smtClean="0"/>
              <a:t>10/11/23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06938" y="2513013"/>
            <a:ext cx="47974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20813" y="9675813"/>
            <a:ext cx="113696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5791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050213" y="19096038"/>
            <a:ext cx="615791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400AF-F9D9-4102-BB5B-D34CBED9A5D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732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pt-PT" sz="1200" b="1" spc="150" dirty="0">
                <a:solidFill>
                  <a:srgbClr val="0F5AD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Curso de Formação Avançada em Input Output Inter-regional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274320" algn="l"/>
              </a:tabLst>
            </a:pPr>
            <a:r>
              <a:rPr lang="pt-PT" sz="1200" b="1" kern="1600" spc="150" dirty="0">
                <a:solidFill>
                  <a:srgbClr val="0F5AD3"/>
                </a:solidFill>
                <a:effectLst/>
                <a:latin typeface="Arial" panose="020B0604020202020204" pitchFamily="34" charset="0"/>
              </a:rPr>
              <a:t>Programa do Curso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curso tem a duração de 5 horas de aulas teórico práticas seguido de trabalhos com base nos dados recolhidos durante a aula. O programa é o seguinte: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 aos Modelos Input Output (Tomaz Dentinho)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Input-Output das Ilhas do Açores.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dos Trabalhos do Modelo Input Output da Madeira (Karina </a:t>
            </a:r>
            <a:r>
              <a:rPr lang="pt-PT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Sass</a:t>
            </a: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Recolha de Dados.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Ensaio de estimativa do Modelo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Abordagem ao Modelo Input-Output para as NUTS 3 de Trás-os-Montes e Alto Douro (Eduardo </a:t>
            </a:r>
            <a:r>
              <a:rPr lang="pt-PT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Haddad</a:t>
            </a: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Inter-regional para as NUTS II de Portugal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P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Extração para as NUTS III de Trás-os-Montes e Alto Douro.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274320" algn="l"/>
              </a:tabLst>
            </a:pPr>
            <a:r>
              <a:rPr lang="pt-PT" sz="1200" b="1" kern="1600" spc="150" dirty="0">
                <a:solidFill>
                  <a:srgbClr val="0F5AD3"/>
                </a:solidFill>
                <a:effectLst/>
                <a:latin typeface="Arial" panose="020B0604020202020204" pitchFamily="34" charset="0"/>
              </a:rPr>
              <a:t>Docente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Tomaz Ponce Dentinho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é doutorado em Economia Regional, pela Universidade de Newcastle (1994), e é docente da Universidade dos Açores. A sua docência e investigação têm incidido sobre os temas da ciência regional, economia do ambiente e economia agrária. Coordena investigação e ensino pós-graduado em Desenvolvimento Regional Sustentável, com projetos e trabalhos em gestão integrada da água, gestão de energias renováveis, gestão e ordenamento do território, ordenamento de sistemas de agricultura, avaliação económica de recursos ambientais e modelos operacionais económico – ambientais. Tem realizado trabalhos de cooperação com Angola, Timor, Guiné-Bissau, São Tomé e Cabo Verde.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Karina Simone </a:t>
            </a:r>
            <a:r>
              <a:rPr lang="pt-PT" sz="11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Sass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é doutorada em Economia Regional, pela Universidade de São Paulo (2021), e é </a:t>
            </a:r>
            <a:r>
              <a:rPr lang="pt-PT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post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PT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 Universidade dos Açores. Na tese de doutoramento desenvolveu um Modelo Input Output para a Região Metropolitana de São Paulo que utilizou para estimar os impactos das restrições ambientais. Nos trabalhos de Pós </a:t>
            </a:r>
            <a:r>
              <a:rPr lang="pt-PT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desenvolveu modelos de econometria espacial para estimar o impacto das restrições do COVID na economia dos municípios de Portugal e para estimar a vulnerabilidade aos riscos ambientais dos sucos de Timor (projeto da UNDP).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Eduardo Amaral </a:t>
            </a:r>
            <a:r>
              <a:rPr lang="pt-PT" sz="11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Haddad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é doutorado em Economia Regional pela Universidade de Illinois, Professor Titular na Universidade de São Paulo, coordenador do laboratório de investigação NEREUS e Presidente da Regional </a:t>
            </a:r>
            <a:r>
              <a:rPr lang="pt-PT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Science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PT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Association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PT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International</a:t>
            </a: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Desenvolveu modelos Input-Output inter-regionais para o Brasil, Colômbia, Chile, Marrocos, Líbano, Egipto, Açores, Ucrânia e Angola.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274320" algn="l"/>
              </a:tabLst>
            </a:pPr>
            <a:r>
              <a:rPr lang="pt-PT" sz="1200" b="1" kern="1600" spc="150" dirty="0">
                <a:solidFill>
                  <a:srgbClr val="0F5AD3"/>
                </a:solidFill>
                <a:effectLst/>
                <a:latin typeface="Arial" panose="020B0604020202020204" pitchFamily="34" charset="0"/>
              </a:rPr>
              <a:t>Inscrições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participação é gratuita, mas a inscrição é obrigatória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Local: UTAD, Complexo Laboratorial, B0.02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Não há transmissão online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 para inscrição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Vagas disponíveis: 20</a:t>
            </a:r>
            <a:endParaRPr lang="pt-PT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400AF-F9D9-4102-BB5B-D34CBED9A5D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062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5498059" y="2782856"/>
            <a:ext cx="10934495" cy="12809401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0" name="Google Shape;10;p2"/>
          <p:cNvSpPr/>
          <p:nvPr/>
        </p:nvSpPr>
        <p:spPr>
          <a:xfrm>
            <a:off x="0" y="4905443"/>
            <a:ext cx="6718196" cy="1520852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1" name="Google Shape;11;p2"/>
          <p:cNvSpPr/>
          <p:nvPr/>
        </p:nvSpPr>
        <p:spPr>
          <a:xfrm flipH="1">
            <a:off x="1607319" y="0"/>
            <a:ext cx="16890373" cy="201041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914770" y="8593833"/>
            <a:ext cx="6718196" cy="58957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6217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325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681751" y="16237964"/>
            <a:ext cx="5951215" cy="9709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4352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3231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-263120" y="-252107"/>
            <a:ext cx="6917751" cy="20607142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cxnSp>
        <p:nvCxnSpPr>
          <p:cNvPr id="60" name="Google Shape;60;p13"/>
          <p:cNvCxnSpPr/>
          <p:nvPr/>
        </p:nvCxnSpPr>
        <p:spPr>
          <a:xfrm rot="10800000">
            <a:off x="-2493933" y="6349003"/>
            <a:ext cx="7490773" cy="17274634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8844218" y="7360852"/>
            <a:ext cx="4963698" cy="12710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2" hasCustomPrompt="1"/>
          </p:nvPr>
        </p:nvSpPr>
        <p:spPr>
          <a:xfrm>
            <a:off x="7476740" y="4549925"/>
            <a:ext cx="1063983" cy="113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3" hasCustomPrompt="1"/>
          </p:nvPr>
        </p:nvSpPr>
        <p:spPr>
          <a:xfrm>
            <a:off x="7476740" y="7942321"/>
            <a:ext cx="1063983" cy="113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4"/>
          </p:nvPr>
        </p:nvSpPr>
        <p:spPr>
          <a:xfrm>
            <a:off x="8844218" y="14181628"/>
            <a:ext cx="4963698" cy="12710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5"/>
          </p:nvPr>
        </p:nvSpPr>
        <p:spPr>
          <a:xfrm>
            <a:off x="8844218" y="4080622"/>
            <a:ext cx="4963698" cy="12710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6"/>
          </p:nvPr>
        </p:nvSpPr>
        <p:spPr>
          <a:xfrm>
            <a:off x="8844218" y="10789220"/>
            <a:ext cx="4963698" cy="12710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7" hasCustomPrompt="1"/>
          </p:nvPr>
        </p:nvSpPr>
        <p:spPr>
          <a:xfrm>
            <a:off x="7476740" y="11258523"/>
            <a:ext cx="1063983" cy="113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8" hasCustomPrompt="1"/>
          </p:nvPr>
        </p:nvSpPr>
        <p:spPr>
          <a:xfrm>
            <a:off x="7476740" y="14650919"/>
            <a:ext cx="1063983" cy="113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8844219" y="5157629"/>
            <a:ext cx="3813925" cy="9251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9"/>
          </p:nvPr>
        </p:nvSpPr>
        <p:spPr>
          <a:xfrm>
            <a:off x="8844219" y="11903456"/>
            <a:ext cx="3813925" cy="9251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3"/>
          </p:nvPr>
        </p:nvSpPr>
        <p:spPr>
          <a:xfrm>
            <a:off x="8844219" y="8453212"/>
            <a:ext cx="3813925" cy="9251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4"/>
          </p:nvPr>
        </p:nvSpPr>
        <p:spPr>
          <a:xfrm>
            <a:off x="8844219" y="15273988"/>
            <a:ext cx="3813925" cy="9251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5"/>
          </p:nvPr>
        </p:nvSpPr>
        <p:spPr>
          <a:xfrm>
            <a:off x="1108471" y="8594322"/>
            <a:ext cx="5309655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4663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5572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7453978" y="-850423"/>
            <a:ext cx="6757361" cy="2196617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1108470" y="5629226"/>
            <a:ext cx="5997374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108"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1"/>
          </p:nvPr>
        </p:nvSpPr>
        <p:spPr>
          <a:xfrm>
            <a:off x="1108471" y="8846429"/>
            <a:ext cx="5285410" cy="51488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2176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rtl="0">
              <a:spcBef>
                <a:spcPts val="2487"/>
              </a:spcBef>
              <a:spcAft>
                <a:spcPts val="2487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1309929" y="2108712"/>
            <a:ext cx="1243489" cy="335127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84407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2095366" y="2717484"/>
            <a:ext cx="10214139" cy="1466913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81" name="Google Shape;81;p15"/>
          <p:cNvSpPr/>
          <p:nvPr/>
        </p:nvSpPr>
        <p:spPr>
          <a:xfrm rot="10800000">
            <a:off x="4870215" y="-89019"/>
            <a:ext cx="4470871" cy="506442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3912576" y="9192969"/>
            <a:ext cx="6386226" cy="58008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710580" lvl="0" indent="-50332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421160" lvl="1" indent="-463851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2131741" lvl="2" indent="-463851" algn="just" rtl="0">
              <a:spcBef>
                <a:spcPts val="248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842321" lvl="3" indent="-463851" algn="just" rtl="0">
              <a:spcBef>
                <a:spcPts val="248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552901" lvl="4" indent="-463851" algn="just" rtl="0">
              <a:spcBef>
                <a:spcPts val="248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4263481" lvl="5" indent="-463851" algn="just" rtl="0">
              <a:spcBef>
                <a:spcPts val="248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974062" lvl="6" indent="-463851" algn="just" rtl="0">
              <a:spcBef>
                <a:spcPts val="248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5684642" lvl="7" indent="-463851" algn="just" rtl="0">
              <a:spcBef>
                <a:spcPts val="2487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6395222" lvl="8" indent="-463851" algn="just" rtl="0">
              <a:spcBef>
                <a:spcPts val="2487"/>
              </a:spcBef>
              <a:spcAft>
                <a:spcPts val="2487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2623356" y="5946315"/>
            <a:ext cx="8964589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0589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1340391" y="13360074"/>
            <a:ext cx="2741084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ubTitle" idx="1"/>
          </p:nvPr>
        </p:nvSpPr>
        <p:spPr>
          <a:xfrm>
            <a:off x="659666" y="14303327"/>
            <a:ext cx="4102534" cy="3116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/>
          </p:nvPr>
        </p:nvSpPr>
        <p:spPr>
          <a:xfrm>
            <a:off x="10142111" y="13360074"/>
            <a:ext cx="2741084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3"/>
          </p:nvPr>
        </p:nvSpPr>
        <p:spPr>
          <a:xfrm>
            <a:off x="9461380" y="14303327"/>
            <a:ext cx="4102534" cy="3116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title" idx="4"/>
          </p:nvPr>
        </p:nvSpPr>
        <p:spPr>
          <a:xfrm>
            <a:off x="5735108" y="13360074"/>
            <a:ext cx="2741084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ubTitle" idx="5"/>
          </p:nvPr>
        </p:nvSpPr>
        <p:spPr>
          <a:xfrm>
            <a:off x="5054380" y="14303327"/>
            <a:ext cx="4102534" cy="3116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 idx="6"/>
          </p:nvPr>
        </p:nvSpPr>
        <p:spPr>
          <a:xfrm>
            <a:off x="2623356" y="2074414"/>
            <a:ext cx="8964589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2609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/>
          <p:nvPr/>
        </p:nvSpPr>
        <p:spPr>
          <a:xfrm rot="-5400000">
            <a:off x="3517154" y="9636655"/>
            <a:ext cx="15341029" cy="6047263"/>
          </a:xfrm>
          <a:prstGeom prst="rtTriangle">
            <a:avLst/>
          </a:prstGeom>
          <a:solidFill>
            <a:srgbClr val="686868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94" name="Google Shape;94;p17"/>
          <p:cNvSpPr/>
          <p:nvPr/>
        </p:nvSpPr>
        <p:spPr>
          <a:xfrm rot="10800000" flipH="1">
            <a:off x="58864" y="586"/>
            <a:ext cx="14152553" cy="17470457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95" name="Google Shape;95;p17"/>
          <p:cNvSpPr/>
          <p:nvPr/>
        </p:nvSpPr>
        <p:spPr>
          <a:xfrm flipH="1">
            <a:off x="5565160" y="5422362"/>
            <a:ext cx="14849130" cy="18994827"/>
          </a:xfrm>
          <a:prstGeom prst="triangle">
            <a:avLst>
              <a:gd name="adj" fmla="val 4942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96" name="Google Shape;96;p17"/>
          <p:cNvSpPr txBox="1">
            <a:spLocks noGrp="1"/>
          </p:cNvSpPr>
          <p:nvPr>
            <p:ph type="ctrTitle"/>
          </p:nvPr>
        </p:nvSpPr>
        <p:spPr>
          <a:xfrm>
            <a:off x="2627785" y="4815642"/>
            <a:ext cx="8955730" cy="228890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4753885" y="7322321"/>
            <a:ext cx="4703530" cy="3904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9037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2150345" y="9018996"/>
            <a:ext cx="9910610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title" idx="2"/>
          </p:nvPr>
        </p:nvSpPr>
        <p:spPr>
          <a:xfrm>
            <a:off x="1742026" y="3515726"/>
            <a:ext cx="3045079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subTitle" idx="1"/>
          </p:nvPr>
        </p:nvSpPr>
        <p:spPr>
          <a:xfrm>
            <a:off x="1141030" y="4560893"/>
            <a:ext cx="4247071" cy="3155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title" idx="3"/>
          </p:nvPr>
        </p:nvSpPr>
        <p:spPr>
          <a:xfrm>
            <a:off x="1742026" y="13594159"/>
            <a:ext cx="3045079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4"/>
          </p:nvPr>
        </p:nvSpPr>
        <p:spPr>
          <a:xfrm>
            <a:off x="1141030" y="14648867"/>
            <a:ext cx="4247071" cy="3155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title" idx="5"/>
          </p:nvPr>
        </p:nvSpPr>
        <p:spPr>
          <a:xfrm>
            <a:off x="9424227" y="3515726"/>
            <a:ext cx="3045079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6"/>
          </p:nvPr>
        </p:nvSpPr>
        <p:spPr>
          <a:xfrm>
            <a:off x="8823237" y="4560893"/>
            <a:ext cx="4247071" cy="3155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title" idx="7"/>
          </p:nvPr>
        </p:nvSpPr>
        <p:spPr>
          <a:xfrm>
            <a:off x="9424227" y="13594745"/>
            <a:ext cx="3045079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8"/>
          </p:nvPr>
        </p:nvSpPr>
        <p:spPr>
          <a:xfrm>
            <a:off x="8823237" y="14642117"/>
            <a:ext cx="4247071" cy="3155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5219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068391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1"/>
          </p:nvPr>
        </p:nvSpPr>
        <p:spPr>
          <a:xfrm>
            <a:off x="2708407" y="13714838"/>
            <a:ext cx="3698295" cy="26289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ubTitle" idx="2"/>
          </p:nvPr>
        </p:nvSpPr>
        <p:spPr>
          <a:xfrm>
            <a:off x="7804668" y="13714838"/>
            <a:ext cx="3698295" cy="26289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title" idx="3"/>
          </p:nvPr>
        </p:nvSpPr>
        <p:spPr>
          <a:xfrm>
            <a:off x="2899046" y="12696246"/>
            <a:ext cx="3316903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 idx="4"/>
          </p:nvPr>
        </p:nvSpPr>
        <p:spPr>
          <a:xfrm>
            <a:off x="7995351" y="12696246"/>
            <a:ext cx="3316903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14" name="Google Shape;114;p19"/>
          <p:cNvSpPr/>
          <p:nvPr/>
        </p:nvSpPr>
        <p:spPr>
          <a:xfrm rot="10800000" flipH="1">
            <a:off x="0" y="-141493"/>
            <a:ext cx="3563083" cy="8146001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15" name="Google Shape;115;p19"/>
          <p:cNvSpPr/>
          <p:nvPr/>
        </p:nvSpPr>
        <p:spPr>
          <a:xfrm>
            <a:off x="9407526" y="11979303"/>
            <a:ext cx="8337949" cy="9835707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3965380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1828982" y="8435435"/>
            <a:ext cx="2329851" cy="15958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subTitle" idx="1"/>
          </p:nvPr>
        </p:nvSpPr>
        <p:spPr>
          <a:xfrm>
            <a:off x="1108470" y="9612328"/>
            <a:ext cx="3770564" cy="29185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title" idx="2"/>
          </p:nvPr>
        </p:nvSpPr>
        <p:spPr>
          <a:xfrm>
            <a:off x="10052659" y="8435435"/>
            <a:ext cx="2329851" cy="15958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3"/>
          </p:nvPr>
        </p:nvSpPr>
        <p:spPr>
          <a:xfrm>
            <a:off x="9332278" y="9612328"/>
            <a:ext cx="3770564" cy="29185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title" idx="4"/>
          </p:nvPr>
        </p:nvSpPr>
        <p:spPr>
          <a:xfrm>
            <a:off x="5940725" y="8435435"/>
            <a:ext cx="2329851" cy="15958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5"/>
          </p:nvPr>
        </p:nvSpPr>
        <p:spPr>
          <a:xfrm>
            <a:off x="5220368" y="9612328"/>
            <a:ext cx="3770564" cy="29185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4970925" y="14714731"/>
            <a:ext cx="4239611" cy="553581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24" name="Google Shape;124;p20"/>
          <p:cNvSpPr txBox="1">
            <a:spLocks noGrp="1"/>
          </p:cNvSpPr>
          <p:nvPr>
            <p:ph type="title" idx="6"/>
          </p:nvPr>
        </p:nvSpPr>
        <p:spPr>
          <a:xfrm>
            <a:off x="3068391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48711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3230840" y="16946992"/>
            <a:ext cx="8127204" cy="16615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710580" lvl="0" indent="-49345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421160" lvl="1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2131741" lvl="2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842321" lvl="3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552901" lvl="4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4263481" lvl="5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974062" lvl="6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5684642" lvl="7" indent="-493459" algn="ctr" rtl="0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6395222" lvl="8" indent="-493459" algn="ctr" rtl="0">
              <a:spcBef>
                <a:spcPts val="2487"/>
              </a:spcBef>
              <a:spcAft>
                <a:spcPts val="2487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3068391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-807623" y="9329342"/>
            <a:ext cx="5293336" cy="12907899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29" name="Google Shape;129;p21"/>
          <p:cNvSpPr/>
          <p:nvPr/>
        </p:nvSpPr>
        <p:spPr>
          <a:xfrm>
            <a:off x="-1148102" y="9701640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30" name="Google Shape;130;p21"/>
          <p:cNvSpPr/>
          <p:nvPr/>
        </p:nvSpPr>
        <p:spPr>
          <a:xfrm rot="10800000">
            <a:off x="10456161" y="-3578557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31" name="Google Shape;131;p21"/>
          <p:cNvSpPr/>
          <p:nvPr/>
        </p:nvSpPr>
        <p:spPr>
          <a:xfrm rot="10800000">
            <a:off x="7914982" y="-5951396"/>
            <a:ext cx="8337949" cy="9835707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879565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1486366" y="13887635"/>
            <a:ext cx="2577896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ubTitle" idx="1"/>
          </p:nvPr>
        </p:nvSpPr>
        <p:spPr>
          <a:xfrm>
            <a:off x="1108470" y="14962301"/>
            <a:ext cx="3333688" cy="2866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title" idx="2"/>
          </p:nvPr>
        </p:nvSpPr>
        <p:spPr>
          <a:xfrm>
            <a:off x="10147038" y="13887635"/>
            <a:ext cx="2577896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ubTitle" idx="3"/>
          </p:nvPr>
        </p:nvSpPr>
        <p:spPr>
          <a:xfrm>
            <a:off x="9799448" y="14962301"/>
            <a:ext cx="3333688" cy="2866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 idx="4"/>
          </p:nvPr>
        </p:nvSpPr>
        <p:spPr>
          <a:xfrm>
            <a:off x="5831855" y="13887635"/>
            <a:ext cx="2577896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subTitle" idx="5"/>
          </p:nvPr>
        </p:nvSpPr>
        <p:spPr>
          <a:xfrm>
            <a:off x="5453959" y="14962301"/>
            <a:ext cx="3333688" cy="2866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 idx="6"/>
          </p:nvPr>
        </p:nvSpPr>
        <p:spPr>
          <a:xfrm>
            <a:off x="2623356" y="2074414"/>
            <a:ext cx="8964589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6053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436493" y="8201050"/>
            <a:ext cx="5320845" cy="33700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284" b="1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5595"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8005784" y="4033754"/>
            <a:ext cx="4751554" cy="33700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2434" b="1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9522457" y="12977864"/>
            <a:ext cx="3234843" cy="20496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cxnSp>
        <p:nvCxnSpPr>
          <p:cNvPr id="18" name="Google Shape;18;p3"/>
          <p:cNvCxnSpPr/>
          <p:nvPr/>
        </p:nvCxnSpPr>
        <p:spPr>
          <a:xfrm flipH="1">
            <a:off x="4373658" y="-4936615"/>
            <a:ext cx="5839781" cy="16352976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/>
          <p:nvPr/>
        </p:nvSpPr>
        <p:spPr>
          <a:xfrm flipH="1">
            <a:off x="12308806" y="14953585"/>
            <a:ext cx="2014200" cy="5403307"/>
          </a:xfrm>
          <a:prstGeom prst="rtTriangle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3556917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/>
          <p:nvPr/>
        </p:nvSpPr>
        <p:spPr>
          <a:xfrm>
            <a:off x="-5417203" y="6593879"/>
            <a:ext cx="11505651" cy="14829779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42" name="Google Shape;142;p23"/>
          <p:cNvSpPr/>
          <p:nvPr/>
        </p:nvSpPr>
        <p:spPr>
          <a:xfrm>
            <a:off x="1211667" y="5604211"/>
            <a:ext cx="12025054" cy="1239547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1622207" y="7155062"/>
            <a:ext cx="2949031" cy="15677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ubTitle" idx="1"/>
          </p:nvPr>
        </p:nvSpPr>
        <p:spPr>
          <a:xfrm>
            <a:off x="1646218" y="8365600"/>
            <a:ext cx="290100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title" idx="2"/>
          </p:nvPr>
        </p:nvSpPr>
        <p:spPr>
          <a:xfrm>
            <a:off x="1622207" y="12823672"/>
            <a:ext cx="2949031" cy="15677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ubTitle" idx="3"/>
          </p:nvPr>
        </p:nvSpPr>
        <p:spPr>
          <a:xfrm>
            <a:off x="1646218" y="14127560"/>
            <a:ext cx="290100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title" idx="4"/>
          </p:nvPr>
        </p:nvSpPr>
        <p:spPr>
          <a:xfrm>
            <a:off x="5643739" y="7155062"/>
            <a:ext cx="2924786" cy="15677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ubTitle" idx="5"/>
          </p:nvPr>
        </p:nvSpPr>
        <p:spPr>
          <a:xfrm>
            <a:off x="5655628" y="8365573"/>
            <a:ext cx="290100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 idx="6"/>
          </p:nvPr>
        </p:nvSpPr>
        <p:spPr>
          <a:xfrm>
            <a:off x="5643739" y="12823672"/>
            <a:ext cx="2924786" cy="15677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subTitle" idx="7"/>
          </p:nvPr>
        </p:nvSpPr>
        <p:spPr>
          <a:xfrm>
            <a:off x="5655628" y="14127560"/>
            <a:ext cx="290100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 idx="8"/>
          </p:nvPr>
        </p:nvSpPr>
        <p:spPr>
          <a:xfrm>
            <a:off x="9659343" y="7155062"/>
            <a:ext cx="2914995" cy="15677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ubTitle" idx="9"/>
          </p:nvPr>
        </p:nvSpPr>
        <p:spPr>
          <a:xfrm>
            <a:off x="9666337" y="8365573"/>
            <a:ext cx="290100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title" idx="13"/>
          </p:nvPr>
        </p:nvSpPr>
        <p:spPr>
          <a:xfrm>
            <a:off x="9659343" y="12823672"/>
            <a:ext cx="2914995" cy="15677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798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ubTitle" idx="14"/>
          </p:nvPr>
        </p:nvSpPr>
        <p:spPr>
          <a:xfrm>
            <a:off x="9666337" y="14127560"/>
            <a:ext cx="290100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title" idx="15"/>
          </p:nvPr>
        </p:nvSpPr>
        <p:spPr>
          <a:xfrm>
            <a:off x="3068391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3459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4">
  <p:cSld name="Title and three columns 4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/>
          <p:nvPr/>
        </p:nvSpPr>
        <p:spPr>
          <a:xfrm rot="10800000">
            <a:off x="9156917" y="-1513036"/>
            <a:ext cx="8181289" cy="10543953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58" name="Google Shape;158;p24"/>
          <p:cNvSpPr/>
          <p:nvPr/>
        </p:nvSpPr>
        <p:spPr>
          <a:xfrm>
            <a:off x="-8068961" y="9030917"/>
            <a:ext cx="11505651" cy="14829779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1340391" y="12994085"/>
            <a:ext cx="2741084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659666" y="14005489"/>
            <a:ext cx="4102534" cy="31366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title" idx="2"/>
          </p:nvPr>
        </p:nvSpPr>
        <p:spPr>
          <a:xfrm>
            <a:off x="10142111" y="12994085"/>
            <a:ext cx="2741084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9461380" y="14005489"/>
            <a:ext cx="4102534" cy="31366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title" idx="4"/>
          </p:nvPr>
        </p:nvSpPr>
        <p:spPr>
          <a:xfrm>
            <a:off x="5735108" y="12994085"/>
            <a:ext cx="2741084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5054380" y="14005489"/>
            <a:ext cx="4102534" cy="31366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title" idx="6"/>
          </p:nvPr>
        </p:nvSpPr>
        <p:spPr>
          <a:xfrm>
            <a:off x="2623356" y="2074414"/>
            <a:ext cx="8964589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9820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6621216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68" name="Google Shape;168;p25"/>
          <p:cNvSpPr/>
          <p:nvPr/>
        </p:nvSpPr>
        <p:spPr>
          <a:xfrm rot="10800000">
            <a:off x="10736067" y="-3160332"/>
            <a:ext cx="5293336" cy="12907899"/>
          </a:xfrm>
          <a:prstGeom prst="rtTriangl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69" name="Google Shape;169;p25"/>
          <p:cNvSpPr/>
          <p:nvPr/>
        </p:nvSpPr>
        <p:spPr>
          <a:xfrm rot="10800000">
            <a:off x="10829317" y="-3532630"/>
            <a:ext cx="5293336" cy="12907899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79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>
            <a:spLocks noGrp="1"/>
          </p:cNvSpPr>
          <p:nvPr>
            <p:ph type="title"/>
          </p:nvPr>
        </p:nvSpPr>
        <p:spPr>
          <a:xfrm>
            <a:off x="1108471" y="2074414"/>
            <a:ext cx="11438511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72" name="Google Shape;172;p26"/>
          <p:cNvSpPr/>
          <p:nvPr/>
        </p:nvSpPr>
        <p:spPr>
          <a:xfrm>
            <a:off x="-2761210" y="10557926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73" name="Google Shape;173;p26"/>
          <p:cNvSpPr/>
          <p:nvPr/>
        </p:nvSpPr>
        <p:spPr>
          <a:xfrm rot="10800000">
            <a:off x="10093885" y="-4620992"/>
            <a:ext cx="5293336" cy="12907899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74" name="Google Shape;174;p26"/>
          <p:cNvSpPr/>
          <p:nvPr/>
        </p:nvSpPr>
        <p:spPr>
          <a:xfrm rot="10800000">
            <a:off x="8477513" y="-6993831"/>
            <a:ext cx="8337949" cy="9835707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3147653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>
            <a:spLocks noGrp="1"/>
          </p:cNvSpPr>
          <p:nvPr>
            <p:ph type="title"/>
          </p:nvPr>
        </p:nvSpPr>
        <p:spPr>
          <a:xfrm>
            <a:off x="1386395" y="2074414"/>
            <a:ext cx="11438511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77" name="Google Shape;177;p27"/>
          <p:cNvSpPr/>
          <p:nvPr/>
        </p:nvSpPr>
        <p:spPr>
          <a:xfrm rot="10800000" flipH="1">
            <a:off x="-447211" y="-444706"/>
            <a:ext cx="4629396" cy="1204838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78" name="Google Shape;178;p27"/>
          <p:cNvSpPr/>
          <p:nvPr/>
        </p:nvSpPr>
        <p:spPr>
          <a:xfrm>
            <a:off x="7784782" y="6593879"/>
            <a:ext cx="11505651" cy="14829779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2256590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 only 6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1113638" y="2074414"/>
            <a:ext cx="11984024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81" name="Google Shape;181;p28"/>
          <p:cNvSpPr/>
          <p:nvPr/>
        </p:nvSpPr>
        <p:spPr>
          <a:xfrm>
            <a:off x="-2613176" y="9701640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82" name="Google Shape;182;p28"/>
          <p:cNvSpPr/>
          <p:nvPr/>
        </p:nvSpPr>
        <p:spPr>
          <a:xfrm rot="10800000">
            <a:off x="10093885" y="-4620992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83" name="Google Shape;183;p28"/>
          <p:cNvSpPr/>
          <p:nvPr/>
        </p:nvSpPr>
        <p:spPr>
          <a:xfrm rot="10800000">
            <a:off x="8477513" y="-6993831"/>
            <a:ext cx="8337949" cy="9835707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313636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5">
  <p:cSld name="Title and three columns 5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3068391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title" idx="2"/>
          </p:nvPr>
        </p:nvSpPr>
        <p:spPr>
          <a:xfrm>
            <a:off x="1996608" y="12781357"/>
            <a:ext cx="1802523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subTitle" idx="1"/>
          </p:nvPr>
        </p:nvSpPr>
        <p:spPr>
          <a:xfrm>
            <a:off x="1461820" y="13841264"/>
            <a:ext cx="2872100" cy="8137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88" name="Google Shape;188;p29"/>
          <p:cNvSpPr txBox="1">
            <a:spLocks noGrp="1"/>
          </p:cNvSpPr>
          <p:nvPr>
            <p:ph type="title" idx="3"/>
          </p:nvPr>
        </p:nvSpPr>
        <p:spPr>
          <a:xfrm>
            <a:off x="10412169" y="12732303"/>
            <a:ext cx="1802523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89" name="Google Shape;189;p29"/>
          <p:cNvSpPr txBox="1">
            <a:spLocks noGrp="1"/>
          </p:cNvSpPr>
          <p:nvPr>
            <p:ph type="subTitle" idx="4"/>
          </p:nvPr>
        </p:nvSpPr>
        <p:spPr>
          <a:xfrm>
            <a:off x="9877380" y="13758838"/>
            <a:ext cx="2872100" cy="8137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90" name="Google Shape;190;p29"/>
          <p:cNvSpPr txBox="1">
            <a:spLocks noGrp="1"/>
          </p:cNvSpPr>
          <p:nvPr>
            <p:ph type="title" idx="5"/>
          </p:nvPr>
        </p:nvSpPr>
        <p:spPr>
          <a:xfrm>
            <a:off x="6201159" y="12781357"/>
            <a:ext cx="1802523" cy="1305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798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91" name="Google Shape;191;p29"/>
          <p:cNvSpPr txBox="1">
            <a:spLocks noGrp="1"/>
          </p:cNvSpPr>
          <p:nvPr>
            <p:ph type="subTitle" idx="6"/>
          </p:nvPr>
        </p:nvSpPr>
        <p:spPr>
          <a:xfrm>
            <a:off x="5666370" y="13841264"/>
            <a:ext cx="2872100" cy="8137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53462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/>
          <p:nvPr/>
        </p:nvSpPr>
        <p:spPr>
          <a:xfrm flipH="1">
            <a:off x="6929542" y="-3685752"/>
            <a:ext cx="12822808" cy="31268354"/>
          </a:xfrm>
          <a:prstGeom prst="rtTriangl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194" name="Google Shape;194;p30"/>
          <p:cNvSpPr/>
          <p:nvPr/>
        </p:nvSpPr>
        <p:spPr>
          <a:xfrm>
            <a:off x="5144370" y="7612080"/>
            <a:ext cx="3922561" cy="7913827"/>
          </a:xfrm>
          <a:prstGeom prst="rect">
            <a:avLst/>
          </a:pr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95" name="Google Shape;195;p30"/>
          <p:cNvSpPr/>
          <p:nvPr/>
        </p:nvSpPr>
        <p:spPr>
          <a:xfrm>
            <a:off x="831557" y="7612080"/>
            <a:ext cx="3922561" cy="7913827"/>
          </a:xfrm>
          <a:prstGeom prst="rect">
            <a:avLst/>
          </a:pr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96" name="Google Shape;196;p30"/>
          <p:cNvSpPr/>
          <p:nvPr/>
        </p:nvSpPr>
        <p:spPr>
          <a:xfrm>
            <a:off x="9457182" y="7612080"/>
            <a:ext cx="3922561" cy="7913827"/>
          </a:xfrm>
          <a:prstGeom prst="rect">
            <a:avLst/>
          </a:pr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197" name="Google Shape;197;p30"/>
          <p:cNvSpPr txBox="1">
            <a:spLocks noGrp="1"/>
          </p:cNvSpPr>
          <p:nvPr>
            <p:ph type="subTitle" idx="1"/>
          </p:nvPr>
        </p:nvSpPr>
        <p:spPr>
          <a:xfrm>
            <a:off x="1015957" y="12277729"/>
            <a:ext cx="3553758" cy="29432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98" name="Google Shape;198;p30"/>
          <p:cNvSpPr txBox="1">
            <a:spLocks noGrp="1"/>
          </p:cNvSpPr>
          <p:nvPr>
            <p:ph type="subTitle" idx="2"/>
          </p:nvPr>
        </p:nvSpPr>
        <p:spPr>
          <a:xfrm>
            <a:off x="5345826" y="12277729"/>
            <a:ext cx="3553758" cy="29432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199" name="Google Shape;199;p30"/>
          <p:cNvSpPr txBox="1">
            <a:spLocks noGrp="1"/>
          </p:cNvSpPr>
          <p:nvPr>
            <p:ph type="subTitle" idx="3"/>
          </p:nvPr>
        </p:nvSpPr>
        <p:spPr>
          <a:xfrm>
            <a:off x="9641585" y="12277729"/>
            <a:ext cx="3553758" cy="29432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2176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title" hasCustomPrompt="1"/>
          </p:nvPr>
        </p:nvSpPr>
        <p:spPr>
          <a:xfrm>
            <a:off x="914314" y="9647017"/>
            <a:ext cx="3757043" cy="29432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1" name="Google Shape;201;p30"/>
          <p:cNvSpPr txBox="1">
            <a:spLocks noGrp="1"/>
          </p:cNvSpPr>
          <p:nvPr>
            <p:ph type="title" idx="4" hasCustomPrompt="1"/>
          </p:nvPr>
        </p:nvSpPr>
        <p:spPr>
          <a:xfrm>
            <a:off x="5227129" y="9647017"/>
            <a:ext cx="3757043" cy="29432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2" name="Google Shape;202;p30"/>
          <p:cNvSpPr txBox="1">
            <a:spLocks noGrp="1"/>
          </p:cNvSpPr>
          <p:nvPr>
            <p:ph type="title" idx="5" hasCustomPrompt="1"/>
          </p:nvPr>
        </p:nvSpPr>
        <p:spPr>
          <a:xfrm>
            <a:off x="9539943" y="9647017"/>
            <a:ext cx="3757043" cy="29432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6217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3" name="Google Shape;203;p30"/>
          <p:cNvSpPr txBox="1">
            <a:spLocks noGrp="1"/>
          </p:cNvSpPr>
          <p:nvPr>
            <p:ph type="title" idx="6"/>
          </p:nvPr>
        </p:nvSpPr>
        <p:spPr>
          <a:xfrm>
            <a:off x="3068391" y="2074414"/>
            <a:ext cx="8074518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04" name="Google Shape;204;p30"/>
          <p:cNvSpPr/>
          <p:nvPr/>
        </p:nvSpPr>
        <p:spPr>
          <a:xfrm flipH="1">
            <a:off x="11142909" y="9349179"/>
            <a:ext cx="5293336" cy="12907899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205" name="Google Shape;205;p30"/>
          <p:cNvSpPr/>
          <p:nvPr/>
        </p:nvSpPr>
        <p:spPr>
          <a:xfrm rot="10800000" flipH="1">
            <a:off x="-1184935" y="-4620992"/>
            <a:ext cx="5293336" cy="12907899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206" name="Google Shape;206;p30"/>
          <p:cNvSpPr/>
          <p:nvPr/>
        </p:nvSpPr>
        <p:spPr>
          <a:xfrm rot="10800000" flipH="1">
            <a:off x="-2613176" y="-6993831"/>
            <a:ext cx="8337949" cy="9835707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3208472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/>
          <p:nvPr/>
        </p:nvSpPr>
        <p:spPr>
          <a:xfrm>
            <a:off x="6474037" y="11024035"/>
            <a:ext cx="12553315" cy="15148724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09" name="Google Shape;209;p31"/>
          <p:cNvSpPr/>
          <p:nvPr/>
        </p:nvSpPr>
        <p:spPr>
          <a:xfrm rot="10800000">
            <a:off x="-1564308" y="-1151877"/>
            <a:ext cx="6262204" cy="7557359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210" name="Google Shape;210;p31"/>
          <p:cNvSpPr txBox="1">
            <a:spLocks noGrp="1"/>
          </p:cNvSpPr>
          <p:nvPr>
            <p:ph type="title"/>
          </p:nvPr>
        </p:nvSpPr>
        <p:spPr>
          <a:xfrm>
            <a:off x="1108510" y="2629492"/>
            <a:ext cx="11994281" cy="506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12434" b="1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11" name="Google Shape;211;p31"/>
          <p:cNvSpPr txBox="1">
            <a:spLocks noGrp="1"/>
          </p:cNvSpPr>
          <p:nvPr>
            <p:ph type="body" idx="1"/>
          </p:nvPr>
        </p:nvSpPr>
        <p:spPr>
          <a:xfrm>
            <a:off x="4768572" y="8323543"/>
            <a:ext cx="4674156" cy="2700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710580" lvl="0" indent="-493459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421160" lvl="1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2131741" lvl="2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842321" lvl="3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552901" lvl="4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4263481" lvl="5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974062" lvl="6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5684642" lvl="7" indent="-493459" rtl="0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6395222" lvl="8" indent="-493459" rtl="0">
              <a:spcBef>
                <a:spcPts val="2487"/>
              </a:spcBef>
              <a:spcAft>
                <a:spcPts val="2487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2" name="Google Shape;212;p31"/>
          <p:cNvSpPr txBox="1"/>
          <p:nvPr/>
        </p:nvSpPr>
        <p:spPr>
          <a:xfrm>
            <a:off x="3859851" y="13260654"/>
            <a:ext cx="6491599" cy="2700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090" tIns="142090" rIns="142090" bIns="14209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1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710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71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710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71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infographics &amp; images by </a:t>
            </a:r>
            <a:r>
              <a:rPr lang="en" sz="1710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71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710">
              <a:solidFill>
                <a:schemeClr val="lt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13" name="Google Shape;213;p31"/>
          <p:cNvSpPr txBox="1">
            <a:spLocks noGrp="1"/>
          </p:cNvSpPr>
          <p:nvPr>
            <p:ph type="subTitle" idx="2"/>
          </p:nvPr>
        </p:nvSpPr>
        <p:spPr>
          <a:xfrm>
            <a:off x="4770010" y="7204116"/>
            <a:ext cx="4674156" cy="1679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>
              <a:spcBef>
                <a:spcPts val="2487"/>
              </a:spcBef>
              <a:spcAft>
                <a:spcPts val="2487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93279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82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108470" y="5566493"/>
            <a:ext cx="9441563" cy="1274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710580" marR="78953" lvl="0" indent="-49345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421160" lvl="1" indent="-49345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2131741" lvl="2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842321" lvl="3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552901" lvl="4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4263481" lvl="5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974062" lvl="6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5684642" lvl="7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6395222" lvl="8" indent="-493459">
              <a:spcBef>
                <a:spcPts val="2487"/>
              </a:spcBef>
              <a:spcAft>
                <a:spcPts val="2487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108470" y="2073863"/>
            <a:ext cx="8964589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9027455" y="5995466"/>
            <a:ext cx="7460933" cy="18763827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 b="1"/>
          </a:p>
        </p:txBody>
      </p:sp>
    </p:spTree>
    <p:extLst>
      <p:ext uri="{BB962C8B-B14F-4D97-AF65-F5344CB8AC3E}">
        <p14:creationId xmlns:p14="http://schemas.microsoft.com/office/powerpoint/2010/main" val="2222451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953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160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8"/>
          <p:cNvSpPr txBox="1">
            <a:spLocks noGrp="1"/>
          </p:cNvSpPr>
          <p:nvPr>
            <p:ph type="title"/>
          </p:nvPr>
        </p:nvSpPr>
        <p:spPr>
          <a:xfrm>
            <a:off x="1629311" y="1265814"/>
            <a:ext cx="10952679" cy="18855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377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os columnas " type="twoColTx">
  <p:cSld name="Título y dos columnas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1296062" y="10324979"/>
            <a:ext cx="4819160" cy="38719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8096078" y="10324979"/>
            <a:ext cx="4819160" cy="38719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416694" y="7761625"/>
            <a:ext cx="2577896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 idx="3"/>
          </p:nvPr>
        </p:nvSpPr>
        <p:spPr>
          <a:xfrm>
            <a:off x="9216710" y="7761625"/>
            <a:ext cx="2577896" cy="12065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9" name="Google Shape;29;p5"/>
          <p:cNvSpPr/>
          <p:nvPr/>
        </p:nvSpPr>
        <p:spPr>
          <a:xfrm rot="10800000">
            <a:off x="5577050" y="-88433"/>
            <a:ext cx="3057201" cy="3462666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323157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ítulo " type="titleOnly">
  <p:cSld name="Solo título 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386395" y="2074414"/>
            <a:ext cx="11438511" cy="2066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2" name="Google Shape;32;p6"/>
          <p:cNvSpPr/>
          <p:nvPr/>
        </p:nvSpPr>
        <p:spPr>
          <a:xfrm flipH="1">
            <a:off x="10917244" y="10164912"/>
            <a:ext cx="5293336" cy="12907899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33" name="Google Shape;33;p6"/>
          <p:cNvSpPr/>
          <p:nvPr/>
        </p:nvSpPr>
        <p:spPr>
          <a:xfrm flipH="1">
            <a:off x="11079343" y="10164912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34" name="Google Shape;34;p6"/>
          <p:cNvSpPr/>
          <p:nvPr/>
        </p:nvSpPr>
        <p:spPr>
          <a:xfrm rot="10800000" flipH="1">
            <a:off x="-1184935" y="-3578557"/>
            <a:ext cx="5293336" cy="12907899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35" name="Google Shape;35;p6"/>
          <p:cNvSpPr/>
          <p:nvPr/>
        </p:nvSpPr>
        <p:spPr>
          <a:xfrm rot="10800000" flipH="1">
            <a:off x="-2613176" y="-5951396"/>
            <a:ext cx="8337949" cy="9835707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</p:spTree>
    <p:extLst>
      <p:ext uri="{BB962C8B-B14F-4D97-AF65-F5344CB8AC3E}">
        <p14:creationId xmlns:p14="http://schemas.microsoft.com/office/powerpoint/2010/main" val="427347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1108470" y="8617012"/>
            <a:ext cx="5983853" cy="26993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710580" lvl="0" indent="-49345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421160" lvl="1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2131741" lvl="2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842321" lvl="3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552901" lvl="4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4263481" lvl="5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974062" lvl="6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5684642" lvl="7" indent="-493459">
              <a:spcBef>
                <a:spcPts val="24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6395222" lvl="8" indent="-493459">
              <a:spcBef>
                <a:spcPts val="2487"/>
              </a:spcBef>
              <a:spcAft>
                <a:spcPts val="2487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108471" y="3607774"/>
            <a:ext cx="6559671" cy="38390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663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5000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1251182" y="7193856"/>
            <a:ext cx="11708936" cy="57163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9325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748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-78" y="21888"/>
            <a:ext cx="14211300" cy="20104100"/>
          </a:xfrm>
          <a:prstGeom prst="rect">
            <a:avLst/>
          </a:prstGeom>
          <a:solidFill>
            <a:schemeClr val="lt1">
              <a:alpha val="23560"/>
            </a:schemeClr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49" name="Google Shape;49;p10"/>
          <p:cNvSpPr/>
          <p:nvPr/>
        </p:nvSpPr>
        <p:spPr>
          <a:xfrm>
            <a:off x="6702188" y="14341882"/>
            <a:ext cx="7594280" cy="411111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7105650" y="14577574"/>
            <a:ext cx="5997374" cy="3044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885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51" name="Google Shape;51;p10"/>
          <p:cNvSpPr/>
          <p:nvPr/>
        </p:nvSpPr>
        <p:spPr>
          <a:xfrm rot="5400000">
            <a:off x="-4539854" y="807164"/>
            <a:ext cx="13312444" cy="513248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  <p:sp>
        <p:nvSpPr>
          <p:cNvPr id="52" name="Google Shape;52;p10"/>
          <p:cNvSpPr/>
          <p:nvPr/>
        </p:nvSpPr>
        <p:spPr>
          <a:xfrm rot="5400000">
            <a:off x="-4687889" y="-49121"/>
            <a:ext cx="13312444" cy="513248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2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 rot="10800000">
            <a:off x="-30889" y="-75535"/>
            <a:ext cx="14303151" cy="2017914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42090" tIns="142090" rIns="142090" bIns="14209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98"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1108510" y="2496840"/>
            <a:ext cx="11994281" cy="76746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3988" b="1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1108510" y="10578255"/>
            <a:ext cx="11994281" cy="17518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710580" lvl="0" indent="-493459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421160" lvl="1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2131741" lvl="2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842321" lvl="3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552901" lvl="4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4263481" lvl="5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974062" lvl="6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5684642" lvl="7" indent="-493459" algn="ctr">
              <a:spcBef>
                <a:spcPts val="2487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6395222" lvl="8" indent="-493459" algn="ctr">
              <a:spcBef>
                <a:spcPts val="2487"/>
              </a:spcBef>
              <a:spcAft>
                <a:spcPts val="2487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35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56EA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8471" y="2108712"/>
            <a:ext cx="11994281" cy="4427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8471" y="4504612"/>
            <a:ext cx="11994281" cy="13490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31711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3" r:id="rId8"/>
    <p:sldLayoutId id="2147483724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  <p:sldLayoutId id="2147483739" r:id="rId23"/>
    <p:sldLayoutId id="2147483740" r:id="rId24"/>
    <p:sldLayoutId id="2147483741" r:id="rId25"/>
    <p:sldLayoutId id="2147483742" r:id="rId26"/>
    <p:sldLayoutId id="2147483743" r:id="rId27"/>
    <p:sldLayoutId id="2147483744" r:id="rId28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56EA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>
            <a:spLocks noGrp="1"/>
          </p:cNvSpPr>
          <p:nvPr>
            <p:ph type="title"/>
          </p:nvPr>
        </p:nvSpPr>
        <p:spPr>
          <a:xfrm>
            <a:off x="1660005" y="3648522"/>
            <a:ext cx="10952679" cy="1885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16" name="Google Shape;216;p32"/>
          <p:cNvSpPr txBox="1">
            <a:spLocks noGrp="1"/>
          </p:cNvSpPr>
          <p:nvPr>
            <p:ph type="body" idx="1"/>
          </p:nvPr>
        </p:nvSpPr>
        <p:spPr>
          <a:xfrm>
            <a:off x="1660005" y="6626907"/>
            <a:ext cx="10952679" cy="9779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15292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56EA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>
            <a:spLocks noGrp="1"/>
          </p:cNvSpPr>
          <p:nvPr>
            <p:ph type="title"/>
          </p:nvPr>
        </p:nvSpPr>
        <p:spPr>
          <a:xfrm>
            <a:off x="1660005" y="3648522"/>
            <a:ext cx="10952679" cy="1885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20" name="Google Shape;220;p34"/>
          <p:cNvSpPr txBox="1">
            <a:spLocks noGrp="1"/>
          </p:cNvSpPr>
          <p:nvPr>
            <p:ph type="body" idx="1"/>
          </p:nvPr>
        </p:nvSpPr>
        <p:spPr>
          <a:xfrm>
            <a:off x="1660005" y="6626907"/>
            <a:ext cx="10952679" cy="9779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18696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56EA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>
            <a:spLocks noGrp="1"/>
          </p:cNvSpPr>
          <p:nvPr>
            <p:ph type="title"/>
          </p:nvPr>
        </p:nvSpPr>
        <p:spPr>
          <a:xfrm>
            <a:off x="1660005" y="3648522"/>
            <a:ext cx="10952679" cy="1885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24" name="Google Shape;224;p36"/>
          <p:cNvSpPr txBox="1">
            <a:spLocks noGrp="1"/>
          </p:cNvSpPr>
          <p:nvPr>
            <p:ph type="body" idx="1"/>
          </p:nvPr>
        </p:nvSpPr>
        <p:spPr>
          <a:xfrm>
            <a:off x="1660005" y="6626907"/>
            <a:ext cx="10952679" cy="9779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97857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7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6EA9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aralelogramo 42">
            <a:extLst>
              <a:ext uri="{FF2B5EF4-FFF2-40B4-BE49-F238E27FC236}">
                <a16:creationId xmlns:a16="http://schemas.microsoft.com/office/drawing/2014/main" id="{3FCA9C6D-DDB1-CC38-01FA-143A883DCDF8}"/>
              </a:ext>
            </a:extLst>
          </p:cNvPr>
          <p:cNvSpPr/>
          <p:nvPr/>
        </p:nvSpPr>
        <p:spPr>
          <a:xfrm>
            <a:off x="752738" y="891429"/>
            <a:ext cx="369530" cy="2808000"/>
          </a:xfrm>
          <a:prstGeom prst="parallelogram">
            <a:avLst>
              <a:gd name="adj" fmla="val 0"/>
            </a:avLst>
          </a:prstGeom>
          <a:solidFill>
            <a:srgbClr val="004080"/>
          </a:solidFill>
          <a:ln>
            <a:solidFill>
              <a:srgbClr val="004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40" name="Paralelogramo 39">
            <a:extLst>
              <a:ext uri="{FF2B5EF4-FFF2-40B4-BE49-F238E27FC236}">
                <a16:creationId xmlns:a16="http://schemas.microsoft.com/office/drawing/2014/main" id="{7C08E797-3EDD-D2AB-4B6F-FBFADB56DCAB}"/>
              </a:ext>
            </a:extLst>
          </p:cNvPr>
          <p:cNvSpPr/>
          <p:nvPr/>
        </p:nvSpPr>
        <p:spPr>
          <a:xfrm>
            <a:off x="4442758" y="0"/>
            <a:ext cx="11088302" cy="20104100"/>
          </a:xfrm>
          <a:prstGeom prst="parallelogram">
            <a:avLst>
              <a:gd name="adj" fmla="val 39659"/>
            </a:avLst>
          </a:prstGeom>
          <a:solidFill>
            <a:srgbClr val="00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>
                <a:solidFill>
                  <a:srgbClr val="004080"/>
                </a:solidFill>
              </a:ln>
              <a:solidFill>
                <a:srgbClr val="004080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0DB6282-55A4-8AAE-AFEE-ACAF8067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268" y="824163"/>
            <a:ext cx="7470361" cy="3510691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30000"/>
              </a:lnSpc>
            </a:pPr>
            <a:r>
              <a:rPr lang="pt-PT" sz="4400" spc="150" dirty="0" err="1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Well-being</a:t>
            </a:r>
            <a:r>
              <a:rPr lang="pt-PT" sz="4400" spc="15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pt-PT" sz="4400" spc="150" dirty="0" err="1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Low-density</a:t>
            </a:r>
            <a:r>
              <a:rPr lang="pt-PT" sz="4400" spc="15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PT" sz="4400" spc="150" dirty="0" err="1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Regions</a:t>
            </a:r>
            <a:r>
              <a:rPr lang="pt-PT" sz="4400" spc="150" dirty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in Portugal</a:t>
            </a:r>
            <a:endParaRPr lang="pt-PT" sz="4400" dirty="0">
              <a:solidFill>
                <a:schemeClr val="accent5"/>
              </a:solidFill>
            </a:endParaRPr>
          </a:p>
        </p:txBody>
      </p:sp>
      <p:pic>
        <p:nvPicPr>
          <p:cNvPr id="12" name="Picture 9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E794C34-12AD-07F7-0CAB-567783DC69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771" y="1128892"/>
            <a:ext cx="3309283" cy="1450268"/>
          </a:xfrm>
          <a:prstGeom prst="rect">
            <a:avLst/>
          </a:prstGeom>
        </p:spPr>
      </p:pic>
      <p:pic>
        <p:nvPicPr>
          <p:cNvPr id="13" name="Picture 11" descr="Text&#10;&#10;Description automatically generated">
            <a:extLst>
              <a:ext uri="{FF2B5EF4-FFF2-40B4-BE49-F238E27FC236}">
                <a16:creationId xmlns:a16="http://schemas.microsoft.com/office/drawing/2014/main" id="{096363E0-1E32-6046-7177-F3F4ED2261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68" y="17838463"/>
            <a:ext cx="2290777" cy="1356817"/>
          </a:xfrm>
          <a:prstGeom prst="rect">
            <a:avLst/>
          </a:prstGeom>
        </p:spPr>
      </p:pic>
      <p:pic>
        <p:nvPicPr>
          <p:cNvPr id="15" name="Graphic 30" descr="Daily calendar with solid fill">
            <a:extLst>
              <a:ext uri="{FF2B5EF4-FFF2-40B4-BE49-F238E27FC236}">
                <a16:creationId xmlns:a16="http://schemas.microsoft.com/office/drawing/2014/main" id="{E81BEAFC-4DE2-5DE2-8429-A504335E54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4247" y="10990096"/>
            <a:ext cx="958751" cy="958751"/>
          </a:xfrm>
          <a:prstGeom prst="rect">
            <a:avLst/>
          </a:prstGeom>
        </p:spPr>
      </p:pic>
      <p:sp>
        <p:nvSpPr>
          <p:cNvPr id="18" name="TextBox 34">
            <a:extLst>
              <a:ext uri="{FF2B5EF4-FFF2-40B4-BE49-F238E27FC236}">
                <a16:creationId xmlns:a16="http://schemas.microsoft.com/office/drawing/2014/main" id="{E073870F-7BF4-F186-5201-68169B385C71}"/>
              </a:ext>
            </a:extLst>
          </p:cNvPr>
          <p:cNvSpPr txBox="1"/>
          <p:nvPr/>
        </p:nvSpPr>
        <p:spPr>
          <a:xfrm>
            <a:off x="6396026" y="17438366"/>
            <a:ext cx="2033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accent6"/>
                </a:solidFill>
              </a:rPr>
              <a:t>Organização: </a:t>
            </a: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520FC76E-FDA0-0583-9136-5DFD29343604}"/>
              </a:ext>
            </a:extLst>
          </p:cNvPr>
          <p:cNvSpPr txBox="1"/>
          <p:nvPr/>
        </p:nvSpPr>
        <p:spPr>
          <a:xfrm>
            <a:off x="1727990" y="19481445"/>
            <a:ext cx="11363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accent6"/>
                </a:solidFill>
              </a:rPr>
              <a:t>Financiamento: Fundos Nacionais da FCT – Fundação para a Ciência e Tecnologia ao abrigo do projeto UIDB/04011/2020</a:t>
            </a:r>
          </a:p>
        </p:txBody>
      </p:sp>
      <p:pic>
        <p:nvPicPr>
          <p:cNvPr id="21" name="Picture 9" descr="A black and white sign&#10;&#10;Description automatically generated with medium confidence">
            <a:extLst>
              <a:ext uri="{FF2B5EF4-FFF2-40B4-BE49-F238E27FC236}">
                <a16:creationId xmlns:a16="http://schemas.microsoft.com/office/drawing/2014/main" id="{562C6704-825B-FADC-E195-E016BE8C73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491" y="18245819"/>
            <a:ext cx="4881759" cy="817695"/>
          </a:xfrm>
          <a:prstGeom prst="rect">
            <a:avLst/>
          </a:prstGeom>
        </p:spPr>
      </p:pic>
      <p:cxnSp>
        <p:nvCxnSpPr>
          <p:cNvPr id="22" name="Straight Connector 23">
            <a:extLst>
              <a:ext uri="{FF2B5EF4-FFF2-40B4-BE49-F238E27FC236}">
                <a16:creationId xmlns:a16="http://schemas.microsoft.com/office/drawing/2014/main" id="{648C3C5C-1FA8-84B5-86D2-503C2AEC0A5F}"/>
              </a:ext>
            </a:extLst>
          </p:cNvPr>
          <p:cNvCxnSpPr/>
          <p:nvPr/>
        </p:nvCxnSpPr>
        <p:spPr>
          <a:xfrm>
            <a:off x="-423874" y="17291050"/>
            <a:ext cx="151638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87">
            <a:extLst>
              <a:ext uri="{FF2B5EF4-FFF2-40B4-BE49-F238E27FC236}">
                <a16:creationId xmlns:a16="http://schemas.microsoft.com/office/drawing/2014/main" id="{3090DEC5-26CD-1C29-31B9-AA44191E089F}"/>
              </a:ext>
            </a:extLst>
          </p:cNvPr>
          <p:cNvSpPr txBox="1"/>
          <p:nvPr/>
        </p:nvSpPr>
        <p:spPr>
          <a:xfrm>
            <a:off x="7192316" y="12622565"/>
            <a:ext cx="5174126" cy="1135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PT" sz="3200" b="1" dirty="0">
                <a:solidFill>
                  <a:schemeClr val="accent5"/>
                </a:solidFill>
              </a:rPr>
              <a:t>Vanda N. </a:t>
            </a:r>
            <a:r>
              <a:rPr lang="pt-PT" sz="3200" b="1" dirty="0" err="1">
                <a:solidFill>
                  <a:schemeClr val="accent5"/>
                </a:solidFill>
              </a:rPr>
              <a:t>Veréb</a:t>
            </a:r>
            <a:endParaRPr lang="pt-PT" sz="3200" b="1" dirty="0">
              <a:solidFill>
                <a:schemeClr val="accent5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pt-PT" sz="3000" dirty="0" err="1">
                <a:solidFill>
                  <a:schemeClr val="accent5"/>
                </a:solidFill>
              </a:rPr>
              <a:t>Researcher</a:t>
            </a:r>
            <a:r>
              <a:rPr lang="pt-PT" sz="3000" dirty="0">
                <a:solidFill>
                  <a:schemeClr val="accent5"/>
                </a:solidFill>
              </a:rPr>
              <a:t> CETRAD</a:t>
            </a:r>
          </a:p>
        </p:txBody>
      </p:sp>
      <p:pic>
        <p:nvPicPr>
          <p:cNvPr id="26" name="Gráfico 25" descr="Mapa com alfinete com preenchimento sólido">
            <a:extLst>
              <a:ext uri="{FF2B5EF4-FFF2-40B4-BE49-F238E27FC236}">
                <a16:creationId xmlns:a16="http://schemas.microsoft.com/office/drawing/2014/main" id="{01D808D2-4ED2-2CC5-C1F0-B055461AD7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8195" y="7514570"/>
            <a:ext cx="1070853" cy="1070853"/>
          </a:xfrm>
          <a:prstGeom prst="rect">
            <a:avLst/>
          </a:prstGeom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261910A3-03A6-4933-F64E-13ADC3D052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558581" y="1138914"/>
            <a:ext cx="1256466" cy="1329516"/>
          </a:xfrm>
          <a:prstGeom prst="rect">
            <a:avLst/>
          </a:prstGeom>
        </p:spPr>
      </p:pic>
      <p:pic>
        <p:nvPicPr>
          <p:cNvPr id="45" name="Imagem 44" descr="Uma imagem com texto&#10;&#10;Descrição gerada automaticamente">
            <a:extLst>
              <a:ext uri="{FF2B5EF4-FFF2-40B4-BE49-F238E27FC236}">
                <a16:creationId xmlns:a16="http://schemas.microsoft.com/office/drawing/2014/main" id="{7BAA65DF-11F3-F8BA-8A1D-8B4B572D3D3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277" y="17104166"/>
            <a:ext cx="5478214" cy="30820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B2F442-2DFD-215C-9C49-7263EA779EC1}"/>
              </a:ext>
            </a:extLst>
          </p:cNvPr>
          <p:cNvSpPr txBox="1"/>
          <p:nvPr/>
        </p:nvSpPr>
        <p:spPr>
          <a:xfrm>
            <a:off x="2083782" y="7608003"/>
            <a:ext cx="3955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chemeClr val="accent6"/>
                </a:solidFill>
              </a:rPr>
              <a:t>UTAD – ECHS</a:t>
            </a:r>
          </a:p>
          <a:p>
            <a:r>
              <a:rPr lang="pt-PT" sz="3200" b="1" dirty="0">
                <a:solidFill>
                  <a:schemeClr val="accent6"/>
                </a:solidFill>
              </a:rPr>
              <a:t>ONLINE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3A894-C1A8-1610-5641-1098FD89FEB7}"/>
              </a:ext>
            </a:extLst>
          </p:cNvPr>
          <p:cNvSpPr txBox="1"/>
          <p:nvPr/>
        </p:nvSpPr>
        <p:spPr>
          <a:xfrm>
            <a:off x="2083782" y="10990096"/>
            <a:ext cx="4140123" cy="1168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t-PT" sz="3200" b="1" dirty="0">
                <a:solidFill>
                  <a:schemeClr val="accent6"/>
                </a:solidFill>
              </a:rPr>
              <a:t>24/11/2023</a:t>
            </a:r>
          </a:p>
          <a:p>
            <a:pPr>
              <a:lnSpc>
                <a:spcPct val="114000"/>
              </a:lnSpc>
            </a:pPr>
            <a:r>
              <a:rPr lang="pt-PT" sz="3200" b="1" dirty="0">
                <a:solidFill>
                  <a:schemeClr val="accent6"/>
                </a:solidFill>
              </a:rPr>
              <a:t>10h00 – 12:30h00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1F6C47-367C-EA24-465F-4A6424B3C6EB}"/>
              </a:ext>
            </a:extLst>
          </p:cNvPr>
          <p:cNvSpPr txBox="1"/>
          <p:nvPr/>
        </p:nvSpPr>
        <p:spPr>
          <a:xfrm>
            <a:off x="5323913" y="19115183"/>
            <a:ext cx="79756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000" dirty="0">
                <a:solidFill>
                  <a:schemeClr val="accent6"/>
                </a:solidFill>
              </a:rPr>
              <a:t>UIDB/04011/2020</a:t>
            </a:r>
            <a:endParaRPr lang="pt-PT" sz="1000" dirty="0"/>
          </a:p>
        </p:txBody>
      </p:sp>
      <p:pic>
        <p:nvPicPr>
          <p:cNvPr id="20" name="Picture 19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B1A94F74-CA56-E14C-A43A-0F712F7ED029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455" y="7515125"/>
            <a:ext cx="5174126" cy="4545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3097948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5F6F1"/>
      </a:lt1>
      <a:dk2>
        <a:srgbClr val="E5E5DB"/>
      </a:dk2>
      <a:lt2>
        <a:srgbClr val="C7C0B5"/>
      </a:lt2>
      <a:accent1>
        <a:srgbClr val="B9B5AA"/>
      </a:accent1>
      <a:accent2>
        <a:srgbClr val="212121"/>
      </a:accent2>
      <a:accent3>
        <a:srgbClr val="B7B7B7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Minimalist Grayscale Pitch Deck _ by Slidesgo</Template>
  <TotalTime>332</TotalTime>
  <Words>457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Didact Gothic</vt:lpstr>
      <vt:lpstr>Julius Sans One</vt:lpstr>
      <vt:lpstr>Montserrat</vt:lpstr>
      <vt:lpstr>Proxima Nova</vt:lpstr>
      <vt:lpstr>Proxima Nova Semibold</vt:lpstr>
      <vt:lpstr>Questrial</vt:lpstr>
      <vt:lpstr>Minimalist Grayscale Pitch Deck by Slidesgo</vt:lpstr>
      <vt:lpstr>Slidesgo Final Pages</vt:lpstr>
      <vt:lpstr>1_Slidesgo Final Pages</vt:lpstr>
      <vt:lpstr>2_Slidesgo Final Pages</vt:lpstr>
      <vt:lpstr>Well-being in Low-density Regions in Portugal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2221019 prop 15112022 2.cdr</dc:title>
  <dc:creator>adm1</dc:creator>
  <cp:lastModifiedBy>Vanda Noémi Veréb</cp:lastModifiedBy>
  <cp:revision>24</cp:revision>
  <cp:lastPrinted>2022-12-01T20:47:10Z</cp:lastPrinted>
  <dcterms:created xsi:type="dcterms:W3CDTF">2022-11-17T11:56:56Z</dcterms:created>
  <dcterms:modified xsi:type="dcterms:W3CDTF">2023-11-10T16:01:28Z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2022-11-15T00:00:00Z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2022-11-17T00:00:00Z</vt:filetime>
  </property>
</Properties>
</file>